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68" r:id="rId5"/>
    <p:sldId id="270" r:id="rId6"/>
    <p:sldId id="259" r:id="rId7"/>
    <p:sldId id="260" r:id="rId8"/>
    <p:sldId id="261" r:id="rId9"/>
    <p:sldId id="262" r:id="rId10"/>
    <p:sldId id="266" r:id="rId11"/>
    <p:sldId id="263" r:id="rId12"/>
    <p:sldId id="264" r:id="rId13"/>
    <p:sldId id="265" r:id="rId14"/>
    <p:sldId id="267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76C97FC-7A36-4A88-9A02-AE88DD669A53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B221A5B-AD3D-442A-B63E-13F6BDB9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WebQuest</a:t>
            </a:r>
            <a:r>
              <a:rPr lang="en-US" dirty="0" smtClean="0"/>
              <a:t>: Un </a:t>
            </a:r>
            <a:r>
              <a:rPr lang="en-US" dirty="0" err="1" smtClean="0"/>
              <a:t>día</a:t>
            </a:r>
            <a:r>
              <a:rPr lang="en-US" dirty="0" smtClean="0"/>
              <a:t> en </a:t>
            </a:r>
            <a:r>
              <a:rPr lang="en-US" dirty="0" err="1" smtClean="0"/>
              <a:t>España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Sierra Freeman</a:t>
            </a:r>
          </a:p>
          <a:p>
            <a:r>
              <a:rPr lang="en-US" dirty="0" smtClean="0"/>
              <a:t>CCFLT Conference</a:t>
            </a:r>
          </a:p>
          <a:p>
            <a:r>
              <a:rPr lang="en-US" dirty="0" smtClean="0"/>
              <a:t>February 22,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(Rubric)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WebQuest</a:t>
            </a:r>
            <a:r>
              <a:rPr lang="en-US" dirty="0" smtClean="0"/>
              <a:t>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http://zunal.com/webquest.php?w=172749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Page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8014" y="1774825"/>
            <a:ext cx="8227971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42</TotalTime>
  <Words>37</Words>
  <Application>Microsoft Office PowerPoint</Application>
  <PresentationFormat>On-screen Show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WebQuest: Un día en España  </vt:lpstr>
      <vt:lpstr>Welcome</vt:lpstr>
      <vt:lpstr>Welcome</vt:lpstr>
      <vt:lpstr>Teacher Page</vt:lpstr>
      <vt:lpstr>Introduction</vt:lpstr>
      <vt:lpstr>Task</vt:lpstr>
      <vt:lpstr>Task</vt:lpstr>
      <vt:lpstr>Process</vt:lpstr>
      <vt:lpstr>Process</vt:lpstr>
      <vt:lpstr>Process</vt:lpstr>
      <vt:lpstr>Evaluation</vt:lpstr>
      <vt:lpstr>Evaluation</vt:lpstr>
      <vt:lpstr>Evaluation (Rubric)</vt:lpstr>
      <vt:lpstr>Conclusion</vt:lpstr>
      <vt:lpstr>My WebQuest Link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Sierra Freeman</dc:creator>
  <cp:lastModifiedBy>Sierra Freeman</cp:lastModifiedBy>
  <cp:revision>9</cp:revision>
  <dcterms:created xsi:type="dcterms:W3CDTF">2013-02-20T23:45:14Z</dcterms:created>
  <dcterms:modified xsi:type="dcterms:W3CDTF">2013-02-21T01:07:06Z</dcterms:modified>
</cp:coreProperties>
</file>